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22662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155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26082822"/>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04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05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б</a:t>
            </a:r>
            <a:r>
              <a:rPr lang="ru-RU" sz="1100" dirty="0" err="1" smtClean="0">
                <a:solidFill>
                  <a:srgbClr val="000000"/>
                </a:solidFill>
                <a:latin typeface="Times New Roman"/>
              </a:rPr>
              <a:t>ұлтты</a:t>
            </a:r>
            <a:r>
              <a:rPr lang="ru-RU" sz="1100" dirty="0">
                <a:solidFill>
                  <a:srgbClr val="000000"/>
                </a:solidFill>
                <a:latin typeface="Times New Roman"/>
              </a:rPr>
              <a:t>, </a:t>
            </a:r>
            <a:r>
              <a:rPr lang="ru-RU" sz="1100" dirty="0" smtClean="0">
                <a:solidFill>
                  <a:srgbClr val="000000"/>
                </a:solidFill>
                <a:latin typeface="Times New Roman"/>
              </a:rPr>
              <a:t>жауын-шашынсыз.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батыстан</a:t>
            </a:r>
            <a:r>
              <a:rPr lang="ru-RU" sz="1100" dirty="0" smtClean="0">
                <a:solidFill>
                  <a:srgbClr val="000000"/>
                </a:solidFill>
                <a:latin typeface="Times New Roman"/>
              </a:rPr>
              <a:t>, </a:t>
            </a:r>
            <a:r>
              <a:rPr lang="ru-RU" sz="1100" dirty="0" err="1" smtClean="0">
                <a:solidFill>
                  <a:srgbClr val="000000"/>
                </a:solidFill>
                <a:latin typeface="Times New Roman"/>
              </a:rPr>
              <a:t>солтүстік-батыстан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a:t>
            </a:r>
            <a:r>
              <a:rPr lang="ru-RU" sz="1100" dirty="0" smtClean="0">
                <a:solidFill>
                  <a:srgbClr val="000000"/>
                </a:solidFill>
                <a:latin typeface="Times New Roman"/>
              </a:rPr>
              <a:t>9-14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a:solidFill>
                  <a:srgbClr val="000000"/>
                </a:solidFill>
                <a:latin typeface="Times New Roman"/>
              </a:rPr>
              <a:t>температурасы</a:t>
            </a:r>
            <a:r>
              <a:rPr lang="ru-RU" sz="1100" dirty="0">
                <a:solidFill>
                  <a:srgbClr val="000000"/>
                </a:solidFill>
                <a:latin typeface="Times New Roman"/>
              </a:rPr>
              <a:t> </a:t>
            </a:r>
            <a:r>
              <a:rPr lang="ru-RU" sz="1100" dirty="0" err="1">
                <a:solidFill>
                  <a:srgbClr val="000000"/>
                </a:solidFill>
                <a:latin typeface="Times New Roman"/>
              </a:rPr>
              <a:t>түнде</a:t>
            </a:r>
            <a:r>
              <a:rPr lang="ru-RU" sz="1100" dirty="0">
                <a:solidFill>
                  <a:srgbClr val="000000"/>
                </a:solidFill>
                <a:latin typeface="Times New Roman"/>
              </a:rPr>
              <a:t> </a:t>
            </a:r>
            <a:r>
              <a:rPr lang="ru-RU" sz="1100" dirty="0" smtClean="0">
                <a:solidFill>
                  <a:srgbClr val="000000"/>
                </a:solidFill>
                <a:latin typeface="Times New Roman"/>
              </a:rPr>
              <a:t>11-13, </a:t>
            </a:r>
            <a:r>
              <a:rPr lang="ru-RU" sz="1100" dirty="0" err="1">
                <a:solidFill>
                  <a:srgbClr val="000000"/>
                </a:solidFill>
                <a:latin typeface="Times New Roman"/>
              </a:rPr>
              <a:t>күндіз</a:t>
            </a:r>
            <a:r>
              <a:rPr lang="ru-RU" sz="1100" dirty="0">
                <a:solidFill>
                  <a:srgbClr val="000000"/>
                </a:solidFill>
                <a:latin typeface="Times New Roman"/>
              </a:rPr>
              <a:t> </a:t>
            </a:r>
            <a:r>
              <a:rPr lang="ru-RU" sz="1100" dirty="0" smtClean="0">
                <a:solidFill>
                  <a:srgbClr val="000000"/>
                </a:solidFill>
                <a:latin typeface="Times New Roman"/>
              </a:rPr>
              <a:t>24-26 </a:t>
            </a:r>
            <a:r>
              <a:rPr lang="ru-RU" sz="1100" dirty="0">
                <a:solidFill>
                  <a:srgbClr val="000000"/>
                </a:solidFill>
                <a:latin typeface="Times New Roman"/>
              </a:rPr>
              <a:t>градус </a:t>
            </a:r>
            <a:r>
              <a:rPr lang="ru-RU" sz="1100" dirty="0" err="1" smtClean="0">
                <a:solidFill>
                  <a:srgbClr val="000000"/>
                </a:solidFill>
                <a:latin typeface="Times New Roman"/>
              </a:rPr>
              <a:t>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06 </a:t>
            </a:r>
            <a:r>
              <a:rPr lang="kk-KZ" sz="1100" b="1" dirty="0" smtClean="0">
                <a:solidFill>
                  <a:srgbClr val="000000"/>
                </a:solidFill>
                <a:latin typeface="Times New Roman" pitchFamily="18" charset="0"/>
                <a:cs typeface="Times New Roman" pitchFamily="18" charset="0"/>
                <a:sym typeface="+mn-ea"/>
              </a:rPr>
              <a:t>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kk-KZ" sz="1100" dirty="0">
                <a:solidFill>
                  <a:srgbClr val="000000"/>
                </a:solidFill>
                <a:latin typeface="Times New Roman"/>
              </a:rPr>
              <a:t>Көшпелі б</a:t>
            </a:r>
            <a:r>
              <a:rPr lang="ru-RU" sz="1100" dirty="0" err="1">
                <a:solidFill>
                  <a:srgbClr val="000000"/>
                </a:solidFill>
                <a:latin typeface="Times New Roman"/>
              </a:rPr>
              <a:t>ұлтты</a:t>
            </a:r>
            <a:r>
              <a:rPr lang="ru-RU" sz="1100" dirty="0">
                <a:solidFill>
                  <a:srgbClr val="000000"/>
                </a:solidFill>
                <a:latin typeface="Times New Roman"/>
              </a:rPr>
              <a:t>, </a:t>
            </a:r>
            <a:r>
              <a:rPr lang="ru-RU" sz="1100" dirty="0" err="1" smtClean="0">
                <a:solidFill>
                  <a:srgbClr val="000000"/>
                </a:solidFill>
                <a:latin typeface="Times New Roman"/>
              </a:rPr>
              <a:t>жа</a:t>
            </a:r>
            <a:r>
              <a:rPr lang="kk-KZ" sz="1100" dirty="0" smtClean="0">
                <a:solidFill>
                  <a:srgbClr val="000000"/>
                </a:solidFill>
                <a:latin typeface="Times New Roman"/>
              </a:rPr>
              <a:t>ңбыр, найзағай</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солтүстік-батыстан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smtClean="0">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12-14 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06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42334</TotalTime>
  <Words>568</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7667</cp:revision>
  <cp:lastPrinted>2021-07-01T03:56:27Z</cp:lastPrinted>
  <dcterms:created xsi:type="dcterms:W3CDTF">2018-03-27T06:03:00Z</dcterms:created>
  <dcterms:modified xsi:type="dcterms:W3CDTF">2026-06-04T06:33:39Z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